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554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25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97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87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6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294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914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085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366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63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E3E54-BED3-4A80-BDD4-CA50F7FB6DD8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5DFA6-03FF-4F81-90AA-1BCB77DE1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97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44664" y="2595118"/>
            <a:ext cx="749974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Безопасность детей в интернете: </a:t>
            </a:r>
          </a:p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выбор платформ</a:t>
            </a:r>
          </a:p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ответственность родителей и школы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2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0338" y="2169934"/>
            <a:ext cx="10534260" cy="2827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современном мире дети проводят значительную часть времени в интернете, используя различные цифровые ресурсы, социальные сети и мессенджеры для общения, учебы и развлечений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сожалению, эта открытость и доступность может нести в себе и определенные риски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6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487" y="1579455"/>
            <a:ext cx="947057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Мы обеспокоены участившимися случаями попыток вербовки детей и подростков через различные онлайн-платформы и мессенджеры.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Злоумышленники, представляясь сверстниками или друзьями, могут вступать в доверие, манипулировать сознанием и подталкивать к опасным действиям, в том числе противоправным и экстремистским.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12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6579" y="1168132"/>
            <a:ext cx="91842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Важно понимать, что вербовка может происходить через любые информационные каналы и мессенджеры, где есть возможность анонимного или скрытого общения. Мошенники умело пользуются психологическими приемами, играют на чувствах подростков, их желании быть принятыми и понятыми.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В связи с этим, мы хотим обратить ваше внимание на необходимость повышенной бдительности и информационной безопасности ваших детей.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27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2064" y="596383"/>
            <a:ext cx="870857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Что вы можете сделать: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Открытый диалог: поддерживайте доверительные отношения с ребенком. Регулярно разговаривайте с ним о его онлайн-активности, о том, с кем он общается в сети. Создайте атмосферу, в которой ребенок не будет бояться поделиться с вами своими переживаниями и сомнениями.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Информированность: Объясните ребенку, какие опасности могут подстерегать его в интернете. Расскажите о вербовке, манипуляциях, дезинформации и других угрозах.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52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6824" y="345233"/>
            <a:ext cx="99065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Что вы можете сделать: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	Контроль (с доверием): Не запрещайте ребенку пользоваться интернетом, но мягко контролируйте его онлайн-активность. Интересуйтесь, на какие сайты он заходит, с кем общается, в каких группах состоит. Используйте инструменты родительского контроля, чтобы ограничить доступ к нежелательному контенту.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Совместное исследование: Проведите время вместе с ребенком, изучая интернет-пространство. Покажите безопасные и полезные ресурсы, обсудите, как распознать 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</a:rPr>
              <a:t>фейковые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 новости и подозрительные аккаунты.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73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8448" y="1558212"/>
            <a:ext cx="90258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Что вы можете сделать: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Безопасные платформы: По возможности, отдавайте предпочтение проверенным и безопасным онлайн-сервисам, которые уделяют внимание защите пользовательских данных и борются с нежелательным контентом, например, мессенджер МАХ и ИКОП «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</a:rPr>
              <a:t>Сферум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», интегрированный во ФГИС «Моя школа».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95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6257" y="1215709"/>
            <a:ext cx="95113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Мы хотим заверить вас, что администрация и педагогический коллектив нашей образовательной организации предпринимает все необходимые меры для обеспечения безопасности обучающихся, в том числе в информационном пространстве.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Мы проводим профилактические беседы, обучаем детей правилам безопасного поведения в сети, готовим информационные материалы и взаимодействуем с правоохранительными органами.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63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5" y="131312"/>
            <a:ext cx="1947549" cy="19073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1949" y="6267453"/>
            <a:ext cx="5632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Вместе защитим детей, вместе построим будущее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8981" y="1951758"/>
            <a:ext cx="86059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Помните, что только совместными усилиями мы сможем защитить наших детей от опасного влияния интернета и обеспечить им безопасное и счастливое будущее.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Будьте внимательны, бдительны и не оставайтесь равнодушными!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45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435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Николаевна</dc:creator>
  <cp:lastModifiedBy>Марина Николаевна</cp:lastModifiedBy>
  <cp:revision>5</cp:revision>
  <dcterms:created xsi:type="dcterms:W3CDTF">2025-12-18T12:42:04Z</dcterms:created>
  <dcterms:modified xsi:type="dcterms:W3CDTF">2025-12-18T13:23:50Z</dcterms:modified>
</cp:coreProperties>
</file>